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4/13/2020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6600" b="1" dirty="0"/>
              <a:t>Spanisch</a:t>
            </a:r>
            <a:r>
              <a:rPr lang="de-DE" sz="6600" dirty="0"/>
              <a:t> </a:t>
            </a:r>
            <a:r>
              <a:rPr lang="de-DE" sz="6600" b="1" dirty="0"/>
              <a:t>im Wahlpflichtbereich</a:t>
            </a:r>
            <a:endParaRPr lang="de-DE" sz="6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600" b="1" dirty="0">
                <a:solidFill>
                  <a:schemeClr val="accent1"/>
                </a:solidFill>
              </a:rPr>
              <a:t>¡Hola y </a:t>
            </a:r>
            <a:r>
              <a:rPr lang="de-DE" sz="3600" b="1" dirty="0" err="1">
                <a:solidFill>
                  <a:schemeClr val="accent1"/>
                </a:solidFill>
              </a:rPr>
              <a:t>bienvenidos</a:t>
            </a:r>
            <a:r>
              <a:rPr lang="de-DE" sz="3600" b="1" dirty="0" smtClean="0">
                <a:solidFill>
                  <a:schemeClr val="accent1"/>
                </a:solidFill>
              </a:rPr>
              <a:t>!			</a:t>
            </a:r>
            <a:endParaRPr lang="de-DE" sz="3600" b="1" dirty="0">
              <a:solidFill>
                <a:schemeClr val="accent1"/>
              </a:solidFill>
            </a:endParaRPr>
          </a:p>
          <a:p>
            <a:pPr algn="ctr"/>
            <a:endParaRPr lang="de-DE" sz="3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07337">
            <a:off x="8412900" y="1651756"/>
            <a:ext cx="2365695" cy="133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7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Spanisch</a:t>
            </a:r>
            <a:r>
              <a:rPr lang="de-DE" dirty="0"/>
              <a:t> </a:t>
            </a:r>
            <a:r>
              <a:rPr lang="de-DE" b="1" dirty="0"/>
              <a:t>im Wahlpflichtbereich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800" dirty="0"/>
              <a:t>Die spanische Sprache erobert die Welt und daher bieten wir ab dem </a:t>
            </a:r>
            <a:br>
              <a:rPr lang="de-DE" sz="2800" dirty="0"/>
            </a:br>
            <a:r>
              <a:rPr lang="de-DE" sz="2800" dirty="0"/>
              <a:t>Schuljahr 2019/20 das Fach Spanisch bereits ab der 8. Klasse an.</a:t>
            </a:r>
          </a:p>
          <a:p>
            <a:r>
              <a:rPr lang="de-DE" sz="2800" dirty="0"/>
              <a:t>Die Schülerinnen und Schüler erlernen ihre dritte Fremdsprache mithilfe des neuen </a:t>
            </a:r>
            <a:r>
              <a:rPr lang="de-DE" sz="2800" b="1" i="1" dirty="0" err="1"/>
              <a:t>Encuentros</a:t>
            </a:r>
            <a:r>
              <a:rPr lang="de-DE" sz="2800" b="1" i="1" dirty="0"/>
              <a:t> </a:t>
            </a:r>
            <a:r>
              <a:rPr lang="de-DE" sz="2800" b="1" i="1" dirty="0" err="1"/>
              <a:t>hoy</a:t>
            </a:r>
            <a:r>
              <a:rPr lang="de-DE" sz="2800" b="1" i="1" dirty="0"/>
              <a:t> </a:t>
            </a:r>
            <a:r>
              <a:rPr lang="de-DE" sz="2800" b="1" dirty="0"/>
              <a:t>(Cornelsen)</a:t>
            </a:r>
            <a:r>
              <a:rPr lang="de-DE" sz="2800" dirty="0"/>
              <a:t>. Das inhaltlich und didaktisch neu überarbeitete Buch bietet den Schülerinnen und Schülern einen optimalen und modernen Leitfaden für die Klassen 8 und 9.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07337">
            <a:off x="8141051" y="313302"/>
            <a:ext cx="2365695" cy="133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1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Spanisch</a:t>
            </a:r>
            <a:r>
              <a:rPr lang="de-DE" dirty="0"/>
              <a:t> </a:t>
            </a:r>
            <a:r>
              <a:rPr lang="de-DE" b="1" dirty="0"/>
              <a:t>im Wahlpflichtbereich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Die Schülerinnen und Schüler lernen sich auf Spanisch mündlich und schriftlich zu verständigen, ihre Vorkenntnisse aus anderen Sprachen zu nutzen und lernen die Kultur und Geschichte Spaniens und Südamerikas kennen.</a:t>
            </a:r>
          </a:p>
          <a:p>
            <a:r>
              <a:rPr lang="de-DE" sz="2800" dirty="0"/>
              <a:t>Durch den Einstieg in der 8. Klasse haben die Schülerinnen und Schüler zudem die Möglichkeit, Spanisch in der Qualifikationsphase als Leistungskurs zu wählen.</a:t>
            </a:r>
          </a:p>
          <a:p>
            <a:endParaRPr lang="de-DE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07337">
            <a:off x="8141051" y="313302"/>
            <a:ext cx="2365695" cy="133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323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TM03090434[[fn=Holzart]]</Template>
  <TotalTime>0</TotalTime>
  <Words>84</Words>
  <Application>Microsoft Office PowerPoint</Application>
  <PresentationFormat>Breitbild</PresentationFormat>
  <Paragraphs>8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Rockwell</vt:lpstr>
      <vt:lpstr>Rockwell Condensed</vt:lpstr>
      <vt:lpstr>Wingdings</vt:lpstr>
      <vt:lpstr>Holzart</vt:lpstr>
      <vt:lpstr>Spanisch im Wahlpflichtbereich</vt:lpstr>
      <vt:lpstr>Spanisch im Wahlpflichtbereich</vt:lpstr>
      <vt:lpstr>Spanisch im Wahlpflichtbereich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Spanisch im Wahlpflichtbereich</dc:title>
  <dc:creator>pevelinganna@gmail.com</dc:creator>
  <cp:lastModifiedBy>pevelinganna@gmail.com</cp:lastModifiedBy>
  <cp:revision>1</cp:revision>
  <dcterms:created xsi:type="dcterms:W3CDTF">2020-04-13T13:43:12Z</dcterms:created>
  <dcterms:modified xsi:type="dcterms:W3CDTF">2020-04-13T13:46:58Z</dcterms:modified>
</cp:coreProperties>
</file>