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60"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8"/>
    <p:restoredTop sz="95952"/>
  </p:normalViewPr>
  <p:slideViewPr>
    <p:cSldViewPr snapToGrid="0" snapToObjects="1">
      <p:cViewPr varScale="1">
        <p:scale>
          <a:sx n="116" d="100"/>
          <a:sy n="116" d="100"/>
        </p:scale>
        <p:origin x="3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
Zweite Ebene
Dritte Ebene
Vierte Ebene
Fünfte Ebene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65ACBDB-8E20-3847-AAD4-C8DA728EF990}"/>
              </a:ext>
            </a:extLst>
          </p:cNvPr>
          <p:cNvSpPr>
            <a:spLocks noGrp="1"/>
          </p:cNvSpPr>
          <p:nvPr>
            <p:ph type="ctrTitle"/>
          </p:nvPr>
        </p:nvSpPr>
        <p:spPr/>
        <p:txBody>
          <a:bodyPr/>
          <a:lstStyle/>
          <a:p>
            <a:r>
              <a:rPr lang="de-DE" dirty="0"/>
              <a:t>Biologie Wahlpflicht</a:t>
            </a:r>
          </a:p>
        </p:txBody>
      </p:sp>
      <p:sp>
        <p:nvSpPr>
          <p:cNvPr id="3" name="Untertitel 2">
            <a:extLst>
              <a:ext uri="{FF2B5EF4-FFF2-40B4-BE49-F238E27FC236}">
                <a16:creationId xmlns:a16="http://schemas.microsoft.com/office/drawing/2014/main" xmlns="" id="{F24D9BBC-9914-064C-B926-E0A800594925}"/>
              </a:ext>
            </a:extLst>
          </p:cNvPr>
          <p:cNvSpPr>
            <a:spLocks noGrp="1"/>
          </p:cNvSpPr>
          <p:nvPr>
            <p:ph type="subTitle" idx="1"/>
          </p:nvPr>
        </p:nvSpPr>
        <p:spPr/>
        <p:txBody>
          <a:bodyPr/>
          <a:lstStyle/>
          <a:p>
            <a:r>
              <a:rPr lang="de-DE" dirty="0"/>
              <a:t>Das Wahlpflichtfach zum Anfassen</a:t>
            </a:r>
          </a:p>
        </p:txBody>
      </p:sp>
    </p:spTree>
    <p:extLst>
      <p:ext uri="{BB962C8B-B14F-4D97-AF65-F5344CB8AC3E}">
        <p14:creationId xmlns:p14="http://schemas.microsoft.com/office/powerpoint/2010/main" val="174838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8AEA467-5AEA-684B-AF19-5546ADCE2E5C}"/>
              </a:ext>
            </a:extLst>
          </p:cNvPr>
          <p:cNvSpPr>
            <a:spLocks noGrp="1"/>
          </p:cNvSpPr>
          <p:nvPr>
            <p:ph type="title"/>
          </p:nvPr>
        </p:nvSpPr>
        <p:spPr/>
        <p:txBody>
          <a:bodyPr/>
          <a:lstStyle/>
          <a:p>
            <a:r>
              <a:rPr lang="de-DE" dirty="0"/>
              <a:t>Was bedeutet Biologie Wahlpflicht?</a:t>
            </a:r>
          </a:p>
        </p:txBody>
      </p:sp>
      <p:sp>
        <p:nvSpPr>
          <p:cNvPr id="3" name="Inhaltsplatzhalter 2">
            <a:extLst>
              <a:ext uri="{FF2B5EF4-FFF2-40B4-BE49-F238E27FC236}">
                <a16:creationId xmlns:a16="http://schemas.microsoft.com/office/drawing/2014/main" xmlns="" id="{70D2029F-44D1-AB4A-A2C6-946A8EC9D07C}"/>
              </a:ext>
            </a:extLst>
          </p:cNvPr>
          <p:cNvSpPr>
            <a:spLocks noGrp="1"/>
          </p:cNvSpPr>
          <p:nvPr>
            <p:ph idx="1"/>
          </p:nvPr>
        </p:nvSpPr>
        <p:spPr>
          <a:xfrm>
            <a:off x="2103120" y="2133600"/>
            <a:ext cx="9401492" cy="4373880"/>
          </a:xfrm>
        </p:spPr>
        <p:txBody>
          <a:bodyPr>
            <a:normAutofit fontScale="92500" lnSpcReduction="10000"/>
          </a:bodyPr>
          <a:lstStyle/>
          <a:p>
            <a:r>
              <a:rPr lang="de-DE" dirty="0"/>
              <a:t>„Die Vermittlung einer naturwissenschaftlichen Grundbildung für alle Schülerinnen und Schüler im Sinne einer </a:t>
            </a:r>
            <a:r>
              <a:rPr lang="de-DE" i="1" dirty="0" err="1"/>
              <a:t>scientific</a:t>
            </a:r>
            <a:r>
              <a:rPr lang="de-DE" i="1" dirty="0"/>
              <a:t> </a:t>
            </a:r>
            <a:r>
              <a:rPr lang="de-DE" i="1" dirty="0" err="1"/>
              <a:t>literacy</a:t>
            </a:r>
            <a:r>
              <a:rPr lang="de-DE" dirty="0"/>
              <a:t> ist primäres und gemeinsames Anliegen aller naturwissenschaftlichen Fachkonferenzen. [...] Die besonderen Interessen der Schülerinnen und Schüler, die sich für das Wahlpflichtfach Naturwissenschaften entschieden haben, bieten eine Grundlage, auf der sich in der Auseinandersetzung mit komplexeren Fragestellungen und Problemlösungen weitergehende naturwissenschaftliche Kompetenzen entwickeln lassen. Besonderes Augenmerk wird hierbei auf Möglichkeiten gelegt, eigene Fähigkeiten und Interessen zu erkennen, um diese in der Planung des weiteren Lebenswegs einbringen zu können. Das Wahlpflichtfach verfolgt hier Bezüge zum Thema der Berufswahlorientierung, das fachübergreifend im Schulprogramm verankert ist. Vorbereitung auf Gestaltungsfähigkeit der eigenen Zukunft bedeutet außerdem, bei Schülerinnen und Schülern ein Bewusstsein für einen verantwortungsvollen und nachhaltigen Umgang mit Ressourcen zu erzielen.“</a:t>
            </a:r>
          </a:p>
          <a:p>
            <a:endParaRPr lang="de-DE" dirty="0"/>
          </a:p>
          <a:p>
            <a:pPr marL="0" indent="0">
              <a:buNone/>
            </a:pPr>
            <a:r>
              <a:rPr lang="de-DE" sz="1100" dirty="0"/>
              <a:t>Quelle: KLP NW (https://</a:t>
            </a:r>
            <a:r>
              <a:rPr lang="de-DE" sz="1100" dirty="0" err="1"/>
              <a:t>www.schulentwicklung.nrw.de</a:t>
            </a:r>
            <a:r>
              <a:rPr lang="de-DE" sz="1100" dirty="0"/>
              <a:t>/</a:t>
            </a:r>
            <a:r>
              <a:rPr lang="de-DE" sz="1100" dirty="0" err="1"/>
              <a:t>lehrplaene</a:t>
            </a:r>
            <a:r>
              <a:rPr lang="de-DE" sz="1100" dirty="0"/>
              <a:t>/</a:t>
            </a:r>
            <a:r>
              <a:rPr lang="de-DE" sz="1100" dirty="0" err="1"/>
              <a:t>lehrplannavigator</a:t>
            </a:r>
            <a:r>
              <a:rPr lang="de-DE" sz="1100" dirty="0"/>
              <a:t>-s-i/</a:t>
            </a:r>
            <a:r>
              <a:rPr lang="de-DE" sz="1100" dirty="0" err="1"/>
              <a:t>gesamtschule</a:t>
            </a:r>
            <a:r>
              <a:rPr lang="de-DE" sz="1100" dirty="0"/>
              <a:t>/wahlpflichtunterricht-/</a:t>
            </a:r>
            <a:r>
              <a:rPr lang="de-DE" sz="1100" dirty="0" err="1"/>
              <a:t>naturwissenschaften</a:t>
            </a:r>
            <a:r>
              <a:rPr lang="de-DE" sz="1100" dirty="0"/>
              <a:t>/hinweise-und-beispiele/schulinterner-lehrplan/schulinterner-</a:t>
            </a:r>
            <a:r>
              <a:rPr lang="de-DE" sz="1100" dirty="0" err="1"/>
              <a:t>lehrplan.html</a:t>
            </a:r>
            <a:r>
              <a:rPr lang="de-DE" sz="1100" dirty="0"/>
              <a:t>)</a:t>
            </a:r>
          </a:p>
        </p:txBody>
      </p:sp>
    </p:spTree>
    <p:extLst>
      <p:ext uri="{BB962C8B-B14F-4D97-AF65-F5344CB8AC3E}">
        <p14:creationId xmlns:p14="http://schemas.microsoft.com/office/powerpoint/2010/main" val="373407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D30797E-5494-E345-9E05-B6CC017BB5EA}"/>
              </a:ext>
            </a:extLst>
          </p:cNvPr>
          <p:cNvSpPr>
            <a:spLocks noGrp="1"/>
          </p:cNvSpPr>
          <p:nvPr>
            <p:ph type="title"/>
          </p:nvPr>
        </p:nvSpPr>
        <p:spPr/>
        <p:txBody>
          <a:bodyPr/>
          <a:lstStyle/>
          <a:p>
            <a:r>
              <a:rPr lang="de-DE" dirty="0"/>
              <a:t>OK... Was bedeutet Biologie Wahlpflicht jetzt wirklich?</a:t>
            </a:r>
          </a:p>
        </p:txBody>
      </p:sp>
      <p:sp>
        <p:nvSpPr>
          <p:cNvPr id="3" name="Inhaltsplatzhalter 2">
            <a:extLst>
              <a:ext uri="{FF2B5EF4-FFF2-40B4-BE49-F238E27FC236}">
                <a16:creationId xmlns:a16="http://schemas.microsoft.com/office/drawing/2014/main" xmlns="" id="{166424D5-BC1B-F74D-9B68-3559C319F9A2}"/>
              </a:ext>
            </a:extLst>
          </p:cNvPr>
          <p:cNvSpPr>
            <a:spLocks noGrp="1"/>
          </p:cNvSpPr>
          <p:nvPr>
            <p:ph idx="1"/>
          </p:nvPr>
        </p:nvSpPr>
        <p:spPr/>
        <p:txBody>
          <a:bodyPr/>
          <a:lstStyle/>
          <a:p>
            <a:r>
              <a:rPr lang="de-DE" dirty="0"/>
              <a:t>Was sind Themen der Naturwissenschaften und der Biologie im Besonderen?</a:t>
            </a:r>
          </a:p>
          <a:p>
            <a:r>
              <a:rPr lang="de-DE" dirty="0"/>
              <a:t>Was interessiert dich als Schülerin / Schüler besonders und was kannst du schon / kannst du noch nicht? Was willst du lernen?</a:t>
            </a:r>
          </a:p>
          <a:p>
            <a:r>
              <a:rPr lang="de-DE" dirty="0"/>
              <a:t>Wie löst du deine Probleme und beantwortest du Fragen, auf die du (noch) keine Antwort hast?</a:t>
            </a:r>
          </a:p>
          <a:p>
            <a:r>
              <a:rPr lang="de-DE" dirty="0"/>
              <a:t>Was kannst du tun, um die Umwelt zu schützen?</a:t>
            </a:r>
          </a:p>
          <a:p>
            <a:r>
              <a:rPr lang="de-DE" dirty="0"/>
              <a:t>Bringt mir das was für meinen späteren Lebens-/ Berufsweg?</a:t>
            </a:r>
          </a:p>
          <a:p>
            <a:endParaRPr lang="de-DE" dirty="0"/>
          </a:p>
        </p:txBody>
      </p:sp>
    </p:spTree>
    <p:extLst>
      <p:ext uri="{BB962C8B-B14F-4D97-AF65-F5344CB8AC3E}">
        <p14:creationId xmlns:p14="http://schemas.microsoft.com/office/powerpoint/2010/main" val="3518463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F58387A-1744-6C40-85CF-4188ADA49F39}"/>
              </a:ext>
            </a:extLst>
          </p:cNvPr>
          <p:cNvSpPr>
            <a:spLocks noGrp="1"/>
          </p:cNvSpPr>
          <p:nvPr>
            <p:ph type="title"/>
          </p:nvPr>
        </p:nvSpPr>
        <p:spPr/>
        <p:txBody>
          <a:bodyPr/>
          <a:lstStyle/>
          <a:p>
            <a:r>
              <a:rPr lang="de-DE" dirty="0"/>
              <a:t>Themen und Umsetzung I</a:t>
            </a:r>
          </a:p>
        </p:txBody>
      </p:sp>
      <p:sp>
        <p:nvSpPr>
          <p:cNvPr id="3" name="Inhaltsplatzhalter 2">
            <a:extLst>
              <a:ext uri="{FF2B5EF4-FFF2-40B4-BE49-F238E27FC236}">
                <a16:creationId xmlns:a16="http://schemas.microsoft.com/office/drawing/2014/main" xmlns="" id="{59030BA4-5EF2-5842-ACF0-E655A0169788}"/>
              </a:ext>
            </a:extLst>
          </p:cNvPr>
          <p:cNvSpPr>
            <a:spLocks noGrp="1"/>
          </p:cNvSpPr>
          <p:nvPr>
            <p:ph idx="1"/>
          </p:nvPr>
        </p:nvSpPr>
        <p:spPr/>
        <p:txBody>
          <a:bodyPr>
            <a:normAutofit/>
          </a:bodyPr>
          <a:lstStyle/>
          <a:p>
            <a:r>
              <a:rPr lang="de-DE" dirty="0"/>
              <a:t>Themenbereiche der Biologie – Was ist „neu“, was ist „alt“?</a:t>
            </a:r>
          </a:p>
          <a:p>
            <a:r>
              <a:rPr lang="de-DE" dirty="0"/>
              <a:t>Boden – Entstehung, Typen und Lebensraum</a:t>
            </a:r>
          </a:p>
          <a:p>
            <a:r>
              <a:rPr lang="de-DE" dirty="0"/>
              <a:t>Recycling – Was ist was? – Stoffe und Stoffgruppen</a:t>
            </a:r>
          </a:p>
          <a:p>
            <a:r>
              <a:rPr lang="de-DE" dirty="0"/>
              <a:t>Farben – Entstehung und Wahrnehmung</a:t>
            </a:r>
          </a:p>
          <a:p>
            <a:r>
              <a:rPr lang="de-DE" dirty="0"/>
              <a:t>Meine Haut – Mein persönlicher Schutzschild</a:t>
            </a:r>
          </a:p>
          <a:p>
            <a:r>
              <a:rPr lang="de-DE" dirty="0"/>
              <a:t>Landwirtschaft und Nahrungsmittelherstellung - Wo kommt mein Essen her?</a:t>
            </a:r>
          </a:p>
          <a:p>
            <a:r>
              <a:rPr lang="de-DE" dirty="0"/>
              <a:t>Medikamente – Was macht mich gesund?</a:t>
            </a:r>
          </a:p>
          <a:p>
            <a:r>
              <a:rPr lang="de-DE" dirty="0"/>
              <a:t>(Wo kommt meine Kleidung her?)</a:t>
            </a:r>
          </a:p>
          <a:p>
            <a:r>
              <a:rPr lang="de-DE" dirty="0"/>
              <a:t>Biologie und Technik – </a:t>
            </a:r>
            <a:r>
              <a:rPr lang="de-DE" dirty="0" err="1"/>
              <a:t>Nanobots</a:t>
            </a:r>
            <a:r>
              <a:rPr lang="de-DE" dirty="0"/>
              <a:t> und Klettverschluss</a:t>
            </a:r>
          </a:p>
        </p:txBody>
      </p:sp>
    </p:spTree>
    <p:extLst>
      <p:ext uri="{BB962C8B-B14F-4D97-AF65-F5344CB8AC3E}">
        <p14:creationId xmlns:p14="http://schemas.microsoft.com/office/powerpoint/2010/main" val="364178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2490738-550F-AC4A-B0D1-5D3FD29CE15C}"/>
              </a:ext>
            </a:extLst>
          </p:cNvPr>
          <p:cNvSpPr>
            <a:spLocks noGrp="1"/>
          </p:cNvSpPr>
          <p:nvPr>
            <p:ph type="title"/>
          </p:nvPr>
        </p:nvSpPr>
        <p:spPr/>
        <p:txBody>
          <a:bodyPr/>
          <a:lstStyle/>
          <a:p>
            <a:r>
              <a:rPr lang="de-DE" dirty="0"/>
              <a:t>Themen und Umsetzung II</a:t>
            </a:r>
          </a:p>
        </p:txBody>
      </p:sp>
      <p:sp>
        <p:nvSpPr>
          <p:cNvPr id="3" name="Inhaltsplatzhalter 2">
            <a:extLst>
              <a:ext uri="{FF2B5EF4-FFF2-40B4-BE49-F238E27FC236}">
                <a16:creationId xmlns:a16="http://schemas.microsoft.com/office/drawing/2014/main" xmlns="" id="{45B4869C-F0D1-2A4D-8AAB-F6434C1CAD1F}"/>
              </a:ext>
            </a:extLst>
          </p:cNvPr>
          <p:cNvSpPr>
            <a:spLocks noGrp="1"/>
          </p:cNvSpPr>
          <p:nvPr>
            <p:ph idx="1"/>
          </p:nvPr>
        </p:nvSpPr>
        <p:spPr>
          <a:xfrm>
            <a:off x="2592924" y="2133600"/>
            <a:ext cx="8911687" cy="4587240"/>
          </a:xfrm>
        </p:spPr>
        <p:txBody>
          <a:bodyPr>
            <a:normAutofit/>
          </a:bodyPr>
          <a:lstStyle/>
          <a:p>
            <a:r>
              <a:rPr lang="de-DE" dirty="0"/>
              <a:t>Mein ökologischer Fußabdruck – Wie viel schade ich meiner Umwelt wirklich</a:t>
            </a:r>
          </a:p>
          <a:p>
            <a:r>
              <a:rPr lang="de-DE" dirty="0"/>
              <a:t>Versorgung der Schultiere (Schnecken, Regenwürmer usw.) </a:t>
            </a:r>
          </a:p>
          <a:p>
            <a:r>
              <a:rPr lang="de-DE" dirty="0"/>
              <a:t>Teilnahme am „</a:t>
            </a:r>
            <a:r>
              <a:rPr lang="de-DE" dirty="0" err="1"/>
              <a:t>BioLogisch</a:t>
            </a:r>
            <a:r>
              <a:rPr lang="de-DE" dirty="0"/>
              <a:t>“ Wettbewerb (startet immer vor den Osterferien und läuft bis zu den Sommerferien)</a:t>
            </a:r>
          </a:p>
          <a:p>
            <a:r>
              <a:rPr lang="de-DE" dirty="0"/>
              <a:t>Teilnahme am Wettbewerb „</a:t>
            </a:r>
            <a:r>
              <a:rPr lang="de-DE" dirty="0" err="1"/>
              <a:t>Be</a:t>
            </a:r>
            <a:r>
              <a:rPr lang="de-DE" dirty="0"/>
              <a:t> Smart </a:t>
            </a:r>
            <a:r>
              <a:rPr lang="de-DE" dirty="0" err="1"/>
              <a:t>don´t</a:t>
            </a:r>
            <a:r>
              <a:rPr lang="de-DE" dirty="0"/>
              <a:t> </a:t>
            </a:r>
            <a:r>
              <a:rPr lang="de-DE" dirty="0" err="1"/>
              <a:t>start</a:t>
            </a:r>
            <a:r>
              <a:rPr lang="de-DE" dirty="0"/>
              <a:t>“ (Wettbewerb für rauchfreie Schulklassen)</a:t>
            </a:r>
          </a:p>
          <a:p>
            <a:endParaRPr lang="de-DE" dirty="0"/>
          </a:p>
        </p:txBody>
      </p:sp>
    </p:spTree>
    <p:extLst>
      <p:ext uri="{BB962C8B-B14F-4D97-AF65-F5344CB8AC3E}">
        <p14:creationId xmlns:p14="http://schemas.microsoft.com/office/powerpoint/2010/main" val="1724735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C88990A-E320-4840-9ADE-341A7408CADA}"/>
              </a:ext>
            </a:extLst>
          </p:cNvPr>
          <p:cNvSpPr>
            <a:spLocks noGrp="1"/>
          </p:cNvSpPr>
          <p:nvPr>
            <p:ph type="title"/>
          </p:nvPr>
        </p:nvSpPr>
        <p:spPr/>
        <p:txBody>
          <a:bodyPr/>
          <a:lstStyle/>
          <a:p>
            <a:r>
              <a:rPr lang="de-DE" dirty="0"/>
              <a:t>Theorie und Praxis</a:t>
            </a:r>
          </a:p>
        </p:txBody>
      </p:sp>
      <p:sp>
        <p:nvSpPr>
          <p:cNvPr id="3" name="Inhaltsplatzhalter 2">
            <a:extLst>
              <a:ext uri="{FF2B5EF4-FFF2-40B4-BE49-F238E27FC236}">
                <a16:creationId xmlns:a16="http://schemas.microsoft.com/office/drawing/2014/main" xmlns="" id="{7D73104E-308C-5344-BFB1-143DE9A73979}"/>
              </a:ext>
            </a:extLst>
          </p:cNvPr>
          <p:cNvSpPr>
            <a:spLocks noGrp="1"/>
          </p:cNvSpPr>
          <p:nvPr>
            <p:ph idx="1"/>
          </p:nvPr>
        </p:nvSpPr>
        <p:spPr/>
        <p:txBody>
          <a:bodyPr/>
          <a:lstStyle/>
          <a:p>
            <a:r>
              <a:rPr lang="de-DE" dirty="0" err="1"/>
              <a:t>Survival</a:t>
            </a:r>
            <a:r>
              <a:rPr lang="de-DE" dirty="0"/>
              <a:t> Training &gt; Zombie Apokalypse &gt; wie überlebt man ohne Supermarkt? &gt; was ist in der Natur essbar? &gt; wie macht man selber Feuer?</a:t>
            </a:r>
          </a:p>
          <a:p>
            <a:r>
              <a:rPr lang="de-DE" dirty="0"/>
              <a:t>(Mögliche) Exkursionen: </a:t>
            </a:r>
          </a:p>
          <a:p>
            <a:pPr lvl="1"/>
            <a:r>
              <a:rPr lang="de-DE" dirty="0"/>
              <a:t>zum Zoo: Menschenaffen, Insekten, usw.</a:t>
            </a:r>
          </a:p>
          <a:p>
            <a:pPr lvl="1"/>
            <a:r>
              <a:rPr lang="de-DE" dirty="0"/>
              <a:t>Neandertaler Museum</a:t>
            </a:r>
          </a:p>
          <a:p>
            <a:pPr lvl="1"/>
            <a:r>
              <a:rPr lang="de-DE" dirty="0"/>
              <a:t>Naturkunde Museum Alexander König in Bonn</a:t>
            </a:r>
          </a:p>
          <a:p>
            <a:pPr lvl="1"/>
            <a:r>
              <a:rPr lang="de-DE" dirty="0" err="1"/>
              <a:t>Flehbach</a:t>
            </a:r>
            <a:endParaRPr lang="de-DE" dirty="0"/>
          </a:p>
          <a:p>
            <a:pPr lvl="1"/>
            <a:r>
              <a:rPr lang="de-DE" dirty="0" err="1"/>
              <a:t>Thielenbrucher</a:t>
            </a:r>
            <a:r>
              <a:rPr lang="de-DE" dirty="0"/>
              <a:t> Wald</a:t>
            </a:r>
          </a:p>
          <a:p>
            <a:pPr lvl="1"/>
            <a:r>
              <a:rPr lang="de-DE" dirty="0"/>
              <a:t>Höhenfelder See</a:t>
            </a:r>
          </a:p>
          <a:p>
            <a:endParaRPr lang="de-DE" dirty="0"/>
          </a:p>
        </p:txBody>
      </p:sp>
    </p:spTree>
    <p:extLst>
      <p:ext uri="{BB962C8B-B14F-4D97-AF65-F5344CB8AC3E}">
        <p14:creationId xmlns:p14="http://schemas.microsoft.com/office/powerpoint/2010/main" val="3898148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nhaltsplatzhalter 4">
            <a:extLst>
              <a:ext uri="{FF2B5EF4-FFF2-40B4-BE49-F238E27FC236}">
                <a16:creationId xmlns:a16="http://schemas.microsoft.com/office/drawing/2014/main" xmlns="" id="{D952075D-F0B7-2E47-91ED-C576CA0BD8AF}"/>
              </a:ext>
            </a:extLst>
          </p:cNvPr>
          <p:cNvPicPr>
            <a:picLocks noGrp="1" noChangeAspect="1"/>
          </p:cNvPicPr>
          <p:nvPr>
            <p:ph idx="1"/>
          </p:nvPr>
        </p:nvPicPr>
        <p:blipFill>
          <a:blip r:embed="rId2"/>
          <a:stretch>
            <a:fillRect/>
          </a:stretch>
        </p:blipFill>
        <p:spPr>
          <a:xfrm>
            <a:off x="2700927" y="1036320"/>
            <a:ext cx="9221804" cy="4845050"/>
          </a:xfrm>
        </p:spPr>
      </p:pic>
    </p:spTree>
    <p:extLst>
      <p:ext uri="{BB962C8B-B14F-4D97-AF65-F5344CB8AC3E}">
        <p14:creationId xmlns:p14="http://schemas.microsoft.com/office/powerpoint/2010/main" val="3310179455"/>
      </p:ext>
    </p:extLst>
  </p:cSld>
  <p:clrMapOvr>
    <a:masterClrMapping/>
  </p:clrMapOvr>
</p:sld>
</file>

<file path=ppt/theme/theme1.xml><?xml version="1.0" encoding="utf-8"?>
<a:theme xmlns:a="http://schemas.openxmlformats.org/drawingml/2006/main" name="Fetze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Fetzen</Template>
  <TotalTime>0</TotalTime>
  <Words>303</Words>
  <Application>Microsoft Office PowerPoint</Application>
  <PresentationFormat>Breitbild</PresentationFormat>
  <Paragraphs>36</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Century Gothic</vt:lpstr>
      <vt:lpstr>Wingdings 3</vt:lpstr>
      <vt:lpstr>Fetzen</vt:lpstr>
      <vt:lpstr>Biologie Wahlpflicht</vt:lpstr>
      <vt:lpstr>Was bedeutet Biologie Wahlpflicht?</vt:lpstr>
      <vt:lpstr>OK... Was bedeutet Biologie Wahlpflicht jetzt wirklich?</vt:lpstr>
      <vt:lpstr>Themen und Umsetzung I</vt:lpstr>
      <vt:lpstr>Themen und Umsetzung II</vt:lpstr>
      <vt:lpstr>Theorie und Praxis</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Biologie Wahlpflicht</dc:title>
  <dc:creator>Philine Keiler</dc:creator>
  <cp:lastModifiedBy>pevelinganna@gmail.com</cp:lastModifiedBy>
  <cp:revision>4</cp:revision>
  <dcterms:created xsi:type="dcterms:W3CDTF">2020-03-18T10:21:58Z</dcterms:created>
  <dcterms:modified xsi:type="dcterms:W3CDTF">2020-04-02T12:39:30Z</dcterms:modified>
</cp:coreProperties>
</file>