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6D5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ildschirmfoto 2020-03-12 um 11.14.10.png" descr="Bildschirmfoto 2020-03-12 um 11.14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409" y="802949"/>
            <a:ext cx="5487273" cy="537910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20" name="Du bist kreativ und hast…"/>
          <p:cNvSpPr txBox="1"/>
          <p:nvPr/>
        </p:nvSpPr>
        <p:spPr>
          <a:xfrm>
            <a:off x="6824639" y="863599"/>
            <a:ext cx="712913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500">
                <a:latin typeface="Verdana"/>
                <a:ea typeface="Verdana"/>
                <a:cs typeface="Verdana"/>
                <a:sym typeface="Verdana"/>
              </a:defRPr>
            </a:pPr>
            <a:r>
              <a:t>Du bist kreativ und hast </a:t>
            </a:r>
          </a:p>
          <a:p>
            <a:pPr algn="l">
              <a:defRPr b="0" sz="3500">
                <a:latin typeface="Verdana"/>
                <a:ea typeface="Verdana"/>
                <a:cs typeface="Verdana"/>
                <a:sym typeface="Verdana"/>
              </a:defRPr>
            </a:pPr>
            <a:r>
              <a:t>einen Blick </a:t>
            </a:r>
            <a:r>
              <a:t>für cooles </a:t>
            </a:r>
          </a:p>
          <a:p>
            <a:pPr algn="l">
              <a:defRPr b="0" sz="3500">
                <a:latin typeface="Verdana"/>
                <a:ea typeface="Verdana"/>
                <a:cs typeface="Verdana"/>
                <a:sym typeface="Verdana"/>
              </a:defRPr>
            </a:pPr>
            <a:r>
              <a:t>Design?</a:t>
            </a:r>
          </a:p>
        </p:txBody>
      </p:sp>
      <p:sp>
        <p:nvSpPr>
          <p:cNvPr id="121" name="Du hattest schon immer mal…"/>
          <p:cNvSpPr txBox="1"/>
          <p:nvPr/>
        </p:nvSpPr>
        <p:spPr>
          <a:xfrm>
            <a:off x="576238" y="7069666"/>
            <a:ext cx="10118726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3500">
                <a:latin typeface="Verdana"/>
                <a:ea typeface="Verdana"/>
                <a:cs typeface="Verdana"/>
                <a:sym typeface="Verdana"/>
              </a:defRPr>
            </a:pPr>
            <a:r>
              <a:t>Du hattest schon immer mal</a:t>
            </a:r>
          </a:p>
          <a:p>
            <a:pPr algn="l">
              <a:defRPr b="0" sz="3500">
                <a:latin typeface="Verdana"/>
                <a:ea typeface="Verdana"/>
                <a:cs typeface="Verdana"/>
                <a:sym typeface="Verdana"/>
              </a:defRPr>
            </a:pPr>
            <a:r>
              <a:t>Lust ein eigenes Produkt herzustellen </a:t>
            </a:r>
          </a:p>
          <a:p>
            <a:pPr algn="l">
              <a:defRPr b="0" sz="3500">
                <a:latin typeface="Verdana"/>
                <a:ea typeface="Verdana"/>
                <a:cs typeface="Verdana"/>
                <a:sym typeface="Verdana"/>
              </a:defRPr>
            </a:pPr>
            <a:r>
              <a:t>und dieses auch zu vermarkten?</a:t>
            </a:r>
          </a:p>
        </p:txBody>
      </p:sp>
      <p:grpSp>
        <p:nvGrpSpPr>
          <p:cNvPr id="124" name="painter-smiley.png"/>
          <p:cNvGrpSpPr/>
          <p:nvPr/>
        </p:nvGrpSpPr>
        <p:grpSpPr>
          <a:xfrm>
            <a:off x="7951888" y="3819481"/>
            <a:ext cx="3190246" cy="2385572"/>
            <a:chOff x="0" y="0"/>
            <a:chExt cx="3190244" cy="2385571"/>
          </a:xfrm>
        </p:grpSpPr>
        <p:pic>
          <p:nvPicPr>
            <p:cNvPr id="123" name="painter-smiley.png" descr="painter-smiley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936245" cy="20553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2" name="painter-smiley.png" descr="painter-smiley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190245" cy="2385572"/>
            </a:xfrm>
            <a:prstGeom prst="rect">
              <a:avLst/>
            </a:prstGeom>
            <a:effectLst/>
          </p:spPr>
        </p:pic>
      </p:grpSp>
      <p:sp>
        <p:nvSpPr>
          <p:cNvPr id="128" name="Verbindungslinie"/>
          <p:cNvSpPr/>
          <p:nvPr/>
        </p:nvSpPr>
        <p:spPr>
          <a:xfrm>
            <a:off x="8734425" y="3252762"/>
            <a:ext cx="1586244" cy="540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099"/>
                </a:moveTo>
                <a:cubicBezTo>
                  <a:pt x="7221" y="-5400"/>
                  <a:pt x="14421" y="-5366"/>
                  <a:pt x="21600" y="162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26" name="Oval"/>
          <p:cNvSpPr/>
          <p:nvPr/>
        </p:nvSpPr>
        <p:spPr>
          <a:xfrm>
            <a:off x="9441176" y="3108303"/>
            <a:ext cx="172774" cy="16827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Linie"/>
          <p:cNvSpPr/>
          <p:nvPr/>
        </p:nvSpPr>
        <p:spPr>
          <a:xfrm flipV="1">
            <a:off x="9360287" y="3285854"/>
            <a:ext cx="154813" cy="1548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6D5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Dann bist du hier im Wahlpflichtfach KUNST…"/>
          <p:cNvSpPr txBox="1"/>
          <p:nvPr/>
        </p:nvSpPr>
        <p:spPr>
          <a:xfrm>
            <a:off x="965705" y="1225126"/>
            <a:ext cx="9846867" cy="257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b="0" sz="4500">
                <a:latin typeface="Verdana"/>
                <a:ea typeface="Verdana"/>
                <a:cs typeface="Verdana"/>
                <a:sym typeface="Verdana"/>
              </a:defRPr>
            </a:pPr>
            <a:r>
              <a:t>Dann bist du hier im Wahlpflichtfach KUNST</a:t>
            </a:r>
          </a:p>
          <a:p>
            <a:pPr algn="l">
              <a:lnSpc>
                <a:spcPct val="130000"/>
              </a:lnSpc>
              <a:defRPr b="0" sz="4500">
                <a:latin typeface="Verdana"/>
                <a:ea typeface="Verdana"/>
                <a:cs typeface="Verdana"/>
                <a:sym typeface="Verdana"/>
              </a:defRPr>
            </a:pPr>
            <a:r>
              <a:t>genau richtig !!! </a:t>
            </a:r>
          </a:p>
        </p:txBody>
      </p:sp>
      <p:pic>
        <p:nvPicPr>
          <p:cNvPr id="131" name="thumbs-up-4007573_640.png" descr="thumbs-up-4007573_6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1599" y="4391403"/>
            <a:ext cx="4152861" cy="2900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6D5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ber was musst du als Designerin bzw. als Designer alles wissen und welche Bereiche musst du kennen?"/>
          <p:cNvSpPr txBox="1"/>
          <p:nvPr>
            <p:ph type="subTitle" sz="quarter" idx="1"/>
          </p:nvPr>
        </p:nvSpPr>
        <p:spPr>
          <a:xfrm>
            <a:off x="1391316" y="1231899"/>
            <a:ext cx="10464801" cy="2151196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/>
            <a:r>
              <a:t>Aber was musst du als Designerin bzw. als Designer alles wissen und welche Bereiche musst du kennen?</a:t>
            </a:r>
          </a:p>
        </p:txBody>
      </p:sp>
      <p:pic>
        <p:nvPicPr>
          <p:cNvPr id="134" name="cartoon-3082809_960_720.png" descr="cartoon-3082809_960_7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3021" y="4294956"/>
            <a:ext cx="4398758" cy="3266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6D5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u erhältst Einblick in die Felder:"/>
          <p:cNvSpPr txBox="1"/>
          <p:nvPr>
            <p:ph type="subTitle" sz="quarter" idx="1"/>
          </p:nvPr>
        </p:nvSpPr>
        <p:spPr>
          <a:xfrm>
            <a:off x="3169316" y="1310812"/>
            <a:ext cx="10464801" cy="1130301"/>
          </a:xfrm>
          <a:prstGeom prst="rect">
            <a:avLst/>
          </a:prstGeom>
        </p:spPr>
        <p:txBody>
          <a:bodyPr/>
          <a:lstStyle/>
          <a:p>
            <a:pPr/>
            <a:r>
              <a:t>Du erhältst Einblick in die Felder: </a:t>
            </a:r>
          </a:p>
        </p:txBody>
      </p:sp>
      <p:pic>
        <p:nvPicPr>
          <p:cNvPr id="137" name="emoji-idea.png" descr="emoji-ide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294878"/>
            <a:ext cx="3162168" cy="316216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Produktdesign"/>
          <p:cNvSpPr/>
          <p:nvPr/>
        </p:nvSpPr>
        <p:spPr>
          <a:xfrm>
            <a:off x="882716" y="4172182"/>
            <a:ext cx="3162168" cy="1270001"/>
          </a:xfrm>
          <a:prstGeom prst="ellipse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Produktdesign</a:t>
            </a:r>
          </a:p>
        </p:txBody>
      </p:sp>
      <p:sp>
        <p:nvSpPr>
          <p:cNvPr id="139" name="Werbung"/>
          <p:cNvSpPr/>
          <p:nvPr/>
        </p:nvSpPr>
        <p:spPr>
          <a:xfrm>
            <a:off x="8170333" y="2301098"/>
            <a:ext cx="3162168" cy="1270001"/>
          </a:xfrm>
          <a:prstGeom prst="ellipse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Werbung</a:t>
            </a:r>
          </a:p>
        </p:txBody>
      </p:sp>
      <p:sp>
        <p:nvSpPr>
          <p:cNvPr id="140" name="Videoclip…"/>
          <p:cNvSpPr/>
          <p:nvPr/>
        </p:nvSpPr>
        <p:spPr>
          <a:xfrm>
            <a:off x="6688666" y="3824304"/>
            <a:ext cx="1761068" cy="1388733"/>
          </a:xfrm>
          <a:prstGeom prst="ellipse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Videoclip</a:t>
            </a:r>
          </a:p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drehen </a:t>
            </a:r>
          </a:p>
        </p:txBody>
      </p:sp>
      <p:sp>
        <p:nvSpPr>
          <p:cNvPr id="141" name="Homepage erstellen"/>
          <p:cNvSpPr/>
          <p:nvPr/>
        </p:nvSpPr>
        <p:spPr>
          <a:xfrm>
            <a:off x="10790898" y="4034929"/>
            <a:ext cx="1761068" cy="1544506"/>
          </a:xfrm>
          <a:prstGeom prst="ellipse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Homepage erstellen </a:t>
            </a:r>
          </a:p>
        </p:txBody>
      </p:sp>
      <p:sp>
        <p:nvSpPr>
          <p:cNvPr id="142" name="Plakat erstellen"/>
          <p:cNvSpPr/>
          <p:nvPr/>
        </p:nvSpPr>
        <p:spPr>
          <a:xfrm>
            <a:off x="8547232" y="5619237"/>
            <a:ext cx="1761067" cy="1544506"/>
          </a:xfrm>
          <a:prstGeom prst="ellipse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Plakat erstellen </a:t>
            </a:r>
          </a:p>
        </p:txBody>
      </p:sp>
      <p:sp>
        <p:nvSpPr>
          <p:cNvPr id="143" name="Idee entwickeln"/>
          <p:cNvSpPr/>
          <p:nvPr/>
        </p:nvSpPr>
        <p:spPr>
          <a:xfrm>
            <a:off x="550333" y="7692974"/>
            <a:ext cx="1761067" cy="1388733"/>
          </a:xfrm>
          <a:prstGeom prst="ellipse">
            <a:avLst/>
          </a:prstGeom>
          <a:solidFill>
            <a:schemeClr val="accent1">
              <a:lumOff val="16847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Idee entwickeln </a:t>
            </a:r>
          </a:p>
        </p:txBody>
      </p:sp>
      <p:sp>
        <p:nvSpPr>
          <p:cNvPr id="144" name="Zeichnen"/>
          <p:cNvSpPr/>
          <p:nvPr/>
        </p:nvSpPr>
        <p:spPr>
          <a:xfrm>
            <a:off x="2319866" y="6601370"/>
            <a:ext cx="1761068" cy="1388733"/>
          </a:xfrm>
          <a:prstGeom prst="ellipse">
            <a:avLst/>
          </a:prstGeom>
          <a:solidFill>
            <a:schemeClr val="accent1">
              <a:lumOff val="16847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Zeichnen</a:t>
            </a:r>
          </a:p>
        </p:txBody>
      </p:sp>
      <p:sp>
        <p:nvSpPr>
          <p:cNvPr id="145" name="Bauen"/>
          <p:cNvSpPr/>
          <p:nvPr/>
        </p:nvSpPr>
        <p:spPr>
          <a:xfrm>
            <a:off x="3716866" y="8031641"/>
            <a:ext cx="1761068" cy="1388733"/>
          </a:xfrm>
          <a:prstGeom prst="ellipse">
            <a:avLst/>
          </a:prstGeom>
          <a:solidFill>
            <a:schemeClr val="accent1">
              <a:lumOff val="16847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Bauen </a:t>
            </a:r>
          </a:p>
        </p:txBody>
      </p:sp>
      <p:sp>
        <p:nvSpPr>
          <p:cNvPr id="146" name="Linie"/>
          <p:cNvSpPr/>
          <p:nvPr/>
        </p:nvSpPr>
        <p:spPr>
          <a:xfrm flipV="1">
            <a:off x="1394354" y="5444066"/>
            <a:ext cx="358247" cy="22470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7" name="Linie"/>
          <p:cNvSpPr/>
          <p:nvPr/>
        </p:nvSpPr>
        <p:spPr>
          <a:xfrm flipH="1" flipV="1">
            <a:off x="3498681" y="7969080"/>
            <a:ext cx="366121" cy="36612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Linie"/>
          <p:cNvSpPr/>
          <p:nvPr/>
        </p:nvSpPr>
        <p:spPr>
          <a:xfrm flipH="1" flipV="1">
            <a:off x="2455333" y="5463747"/>
            <a:ext cx="283502" cy="127663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Linie"/>
          <p:cNvSpPr/>
          <p:nvPr/>
        </p:nvSpPr>
        <p:spPr>
          <a:xfrm flipV="1">
            <a:off x="9611981" y="3571246"/>
            <a:ext cx="1" cy="20478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Linie"/>
          <p:cNvSpPr/>
          <p:nvPr/>
        </p:nvSpPr>
        <p:spPr>
          <a:xfrm flipH="1" flipV="1">
            <a:off x="10780580" y="3461180"/>
            <a:ext cx="320279" cy="75353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Linie"/>
          <p:cNvSpPr/>
          <p:nvPr/>
        </p:nvSpPr>
        <p:spPr>
          <a:xfrm flipV="1">
            <a:off x="7659251" y="3190246"/>
            <a:ext cx="640398" cy="64039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2" name="Produkt präsentieren"/>
          <p:cNvSpPr/>
          <p:nvPr/>
        </p:nvSpPr>
        <p:spPr>
          <a:xfrm>
            <a:off x="4470400" y="6025637"/>
            <a:ext cx="1994959" cy="1544506"/>
          </a:xfrm>
          <a:prstGeom prst="ellipse">
            <a:avLst/>
          </a:prstGeom>
          <a:solidFill>
            <a:schemeClr val="accent1">
              <a:lumOff val="16847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Produkt präsentieren </a:t>
            </a:r>
          </a:p>
        </p:txBody>
      </p:sp>
      <p:sp>
        <p:nvSpPr>
          <p:cNvPr id="153" name="Linie"/>
          <p:cNvSpPr/>
          <p:nvPr/>
        </p:nvSpPr>
        <p:spPr>
          <a:xfrm flipH="1" flipV="1">
            <a:off x="3748418" y="5250643"/>
            <a:ext cx="779728" cy="111618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4" name="Also …."/>
          <p:cNvSpPr txBox="1"/>
          <p:nvPr/>
        </p:nvSpPr>
        <p:spPr>
          <a:xfrm>
            <a:off x="5921296" y="412445"/>
            <a:ext cx="1745641" cy="597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400"/>
            </a:lvl1pPr>
          </a:lstStyle>
          <a:p>
            <a:pPr/>
            <a:r>
              <a:t>Also …. </a:t>
            </a:r>
          </a:p>
        </p:txBody>
      </p:sp>
      <p:sp>
        <p:nvSpPr>
          <p:cNvPr id="155" name="Schere"/>
          <p:cNvSpPr/>
          <p:nvPr/>
        </p:nvSpPr>
        <p:spPr>
          <a:xfrm>
            <a:off x="2829203" y="8790316"/>
            <a:ext cx="849850" cy="76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600" fill="norm" stroke="1" extrusionOk="0">
                <a:moveTo>
                  <a:pt x="7558" y="0"/>
                </a:moveTo>
                <a:cubicBezTo>
                  <a:pt x="6594" y="0"/>
                  <a:pt x="5708" y="535"/>
                  <a:pt x="5187" y="1430"/>
                </a:cubicBezTo>
                <a:cubicBezTo>
                  <a:pt x="4779" y="2130"/>
                  <a:pt x="4642" y="2965"/>
                  <a:pt x="4801" y="3782"/>
                </a:cubicBezTo>
                <a:cubicBezTo>
                  <a:pt x="4959" y="4599"/>
                  <a:pt x="5393" y="5298"/>
                  <a:pt x="6024" y="5750"/>
                </a:cubicBezTo>
                <a:cubicBezTo>
                  <a:pt x="6171" y="5856"/>
                  <a:pt x="6329" y="5946"/>
                  <a:pt x="6494" y="6021"/>
                </a:cubicBezTo>
                <a:lnTo>
                  <a:pt x="6531" y="6043"/>
                </a:lnTo>
                <a:lnTo>
                  <a:pt x="8917" y="7674"/>
                </a:lnTo>
                <a:lnTo>
                  <a:pt x="9567" y="10332"/>
                </a:lnTo>
                <a:lnTo>
                  <a:pt x="7116" y="10766"/>
                </a:lnTo>
                <a:lnTo>
                  <a:pt x="4762" y="8996"/>
                </a:lnTo>
                <a:cubicBezTo>
                  <a:pt x="4633" y="8859"/>
                  <a:pt x="4494" y="8735"/>
                  <a:pt x="4347" y="8630"/>
                </a:cubicBezTo>
                <a:cubicBezTo>
                  <a:pt x="3876" y="8292"/>
                  <a:pt x="3345" y="8133"/>
                  <a:pt x="2821" y="8133"/>
                </a:cubicBezTo>
                <a:cubicBezTo>
                  <a:pt x="1896" y="8133"/>
                  <a:pt x="989" y="8636"/>
                  <a:pt x="451" y="9560"/>
                </a:cubicBezTo>
                <a:cubicBezTo>
                  <a:pt x="43" y="10260"/>
                  <a:pt x="-94" y="11096"/>
                  <a:pt x="64" y="11913"/>
                </a:cubicBezTo>
                <a:cubicBezTo>
                  <a:pt x="223" y="12730"/>
                  <a:pt x="658" y="13429"/>
                  <a:pt x="1289" y="13881"/>
                </a:cubicBezTo>
                <a:cubicBezTo>
                  <a:pt x="2594" y="14816"/>
                  <a:pt x="4341" y="14400"/>
                  <a:pt x="5184" y="12953"/>
                </a:cubicBezTo>
                <a:cubicBezTo>
                  <a:pt x="5255" y="12830"/>
                  <a:pt x="5321" y="12696"/>
                  <a:pt x="5379" y="12558"/>
                </a:cubicBezTo>
                <a:lnTo>
                  <a:pt x="5506" y="12248"/>
                </a:lnTo>
                <a:lnTo>
                  <a:pt x="5755" y="12448"/>
                </a:lnTo>
                <a:cubicBezTo>
                  <a:pt x="6327" y="12907"/>
                  <a:pt x="7269" y="12731"/>
                  <a:pt x="7279" y="12729"/>
                </a:cubicBezTo>
                <a:lnTo>
                  <a:pt x="7316" y="12726"/>
                </a:lnTo>
                <a:lnTo>
                  <a:pt x="12082" y="12582"/>
                </a:lnTo>
                <a:lnTo>
                  <a:pt x="12682" y="12569"/>
                </a:lnTo>
                <a:lnTo>
                  <a:pt x="12680" y="12563"/>
                </a:lnTo>
                <a:lnTo>
                  <a:pt x="21506" y="12295"/>
                </a:lnTo>
                <a:cubicBezTo>
                  <a:pt x="20790" y="11514"/>
                  <a:pt x="20217" y="11228"/>
                  <a:pt x="20211" y="11225"/>
                </a:cubicBezTo>
                <a:lnTo>
                  <a:pt x="20169" y="11199"/>
                </a:lnTo>
                <a:cubicBezTo>
                  <a:pt x="19557" y="10730"/>
                  <a:pt x="18046" y="10594"/>
                  <a:pt x="17516" y="10582"/>
                </a:cubicBezTo>
                <a:lnTo>
                  <a:pt x="12692" y="10205"/>
                </a:lnTo>
                <a:lnTo>
                  <a:pt x="11802" y="10233"/>
                </a:lnTo>
                <a:lnTo>
                  <a:pt x="10602" y="7052"/>
                </a:lnTo>
                <a:cubicBezTo>
                  <a:pt x="10511" y="6749"/>
                  <a:pt x="10178" y="5898"/>
                  <a:pt x="9735" y="5603"/>
                </a:cubicBezTo>
                <a:lnTo>
                  <a:pt x="9476" y="5432"/>
                </a:lnTo>
                <a:lnTo>
                  <a:pt x="9675" y="5180"/>
                </a:lnTo>
                <a:cubicBezTo>
                  <a:pt x="9764" y="5066"/>
                  <a:pt x="9846" y="4944"/>
                  <a:pt x="9918" y="4820"/>
                </a:cubicBezTo>
                <a:cubicBezTo>
                  <a:pt x="10761" y="3373"/>
                  <a:pt x="10386" y="1435"/>
                  <a:pt x="9082" y="500"/>
                </a:cubicBezTo>
                <a:cubicBezTo>
                  <a:pt x="8626" y="173"/>
                  <a:pt x="8099" y="0"/>
                  <a:pt x="7558" y="0"/>
                </a:cubicBezTo>
                <a:close/>
                <a:moveTo>
                  <a:pt x="7556" y="939"/>
                </a:moveTo>
                <a:cubicBezTo>
                  <a:pt x="7935" y="939"/>
                  <a:pt x="8304" y="1059"/>
                  <a:pt x="8623" y="1288"/>
                </a:cubicBezTo>
                <a:cubicBezTo>
                  <a:pt x="9065" y="1605"/>
                  <a:pt x="9367" y="2094"/>
                  <a:pt x="9478" y="2666"/>
                </a:cubicBezTo>
                <a:cubicBezTo>
                  <a:pt x="9589" y="3237"/>
                  <a:pt x="9493" y="3822"/>
                  <a:pt x="9208" y="4311"/>
                </a:cubicBezTo>
                <a:cubicBezTo>
                  <a:pt x="8843" y="4937"/>
                  <a:pt x="8223" y="5311"/>
                  <a:pt x="7549" y="5311"/>
                </a:cubicBezTo>
                <a:cubicBezTo>
                  <a:pt x="7170" y="5311"/>
                  <a:pt x="6801" y="5191"/>
                  <a:pt x="6482" y="4962"/>
                </a:cubicBezTo>
                <a:cubicBezTo>
                  <a:pt x="6041" y="4645"/>
                  <a:pt x="5736" y="4156"/>
                  <a:pt x="5626" y="3584"/>
                </a:cubicBezTo>
                <a:cubicBezTo>
                  <a:pt x="5515" y="3013"/>
                  <a:pt x="5612" y="2428"/>
                  <a:pt x="5898" y="1939"/>
                </a:cubicBezTo>
                <a:cubicBezTo>
                  <a:pt x="6262" y="1313"/>
                  <a:pt x="6882" y="939"/>
                  <a:pt x="7556" y="939"/>
                </a:cubicBezTo>
                <a:close/>
                <a:moveTo>
                  <a:pt x="2791" y="9070"/>
                </a:moveTo>
                <a:cubicBezTo>
                  <a:pt x="3178" y="9063"/>
                  <a:pt x="3555" y="9181"/>
                  <a:pt x="3887" y="9419"/>
                </a:cubicBezTo>
                <a:cubicBezTo>
                  <a:pt x="4800" y="10073"/>
                  <a:pt x="5063" y="11429"/>
                  <a:pt x="4473" y="12442"/>
                </a:cubicBezTo>
                <a:cubicBezTo>
                  <a:pt x="4096" y="13089"/>
                  <a:pt x="3462" y="13443"/>
                  <a:pt x="2815" y="13443"/>
                </a:cubicBezTo>
                <a:cubicBezTo>
                  <a:pt x="2448" y="13443"/>
                  <a:pt x="2078" y="13329"/>
                  <a:pt x="1748" y="13093"/>
                </a:cubicBezTo>
                <a:cubicBezTo>
                  <a:pt x="835" y="12438"/>
                  <a:pt x="572" y="11082"/>
                  <a:pt x="1162" y="10069"/>
                </a:cubicBezTo>
                <a:cubicBezTo>
                  <a:pt x="1447" y="9579"/>
                  <a:pt x="1888" y="9242"/>
                  <a:pt x="2403" y="9119"/>
                </a:cubicBezTo>
                <a:cubicBezTo>
                  <a:pt x="2532" y="9088"/>
                  <a:pt x="2662" y="9073"/>
                  <a:pt x="2791" y="9070"/>
                </a:cubicBezTo>
                <a:close/>
                <a:moveTo>
                  <a:pt x="10915" y="10738"/>
                </a:moveTo>
                <a:cubicBezTo>
                  <a:pt x="10966" y="10732"/>
                  <a:pt x="11019" y="10734"/>
                  <a:pt x="11071" y="10744"/>
                </a:cubicBezTo>
                <a:cubicBezTo>
                  <a:pt x="11140" y="10758"/>
                  <a:pt x="11209" y="10786"/>
                  <a:pt x="11272" y="10832"/>
                </a:cubicBezTo>
                <a:cubicBezTo>
                  <a:pt x="11525" y="11013"/>
                  <a:pt x="11597" y="11385"/>
                  <a:pt x="11434" y="11665"/>
                </a:cubicBezTo>
                <a:cubicBezTo>
                  <a:pt x="11271" y="11945"/>
                  <a:pt x="10933" y="12026"/>
                  <a:pt x="10681" y="11846"/>
                </a:cubicBezTo>
                <a:cubicBezTo>
                  <a:pt x="10429" y="11665"/>
                  <a:pt x="10357" y="11291"/>
                  <a:pt x="10520" y="11011"/>
                </a:cubicBezTo>
                <a:cubicBezTo>
                  <a:pt x="10611" y="10853"/>
                  <a:pt x="10759" y="10759"/>
                  <a:pt x="10915" y="10738"/>
                </a:cubicBezTo>
                <a:close/>
                <a:moveTo>
                  <a:pt x="12892" y="13124"/>
                </a:moveTo>
                <a:lnTo>
                  <a:pt x="10607" y="13169"/>
                </a:lnTo>
                <a:lnTo>
                  <a:pt x="10748" y="13544"/>
                </a:lnTo>
                <a:lnTo>
                  <a:pt x="13033" y="18256"/>
                </a:lnTo>
                <a:cubicBezTo>
                  <a:pt x="13267" y="18800"/>
                  <a:pt x="14000" y="20272"/>
                  <a:pt x="14636" y="20698"/>
                </a:cubicBezTo>
                <a:lnTo>
                  <a:pt x="14676" y="20730"/>
                </a:lnTo>
                <a:cubicBezTo>
                  <a:pt x="14681" y="20735"/>
                  <a:pt x="15151" y="21197"/>
                  <a:pt x="16088" y="21600"/>
                </a:cubicBezTo>
                <a:lnTo>
                  <a:pt x="12892" y="1312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6" name="Schraubenschlüssel"/>
          <p:cNvSpPr/>
          <p:nvPr/>
        </p:nvSpPr>
        <p:spPr>
          <a:xfrm rot="14022122">
            <a:off x="5843154" y="7710263"/>
            <a:ext cx="254097" cy="888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089" fill="norm" stroke="1" extrusionOk="0">
                <a:moveTo>
                  <a:pt x="10495" y="1"/>
                </a:moveTo>
                <a:cubicBezTo>
                  <a:pt x="5537" y="237"/>
                  <a:pt x="2663" y="1178"/>
                  <a:pt x="1749" y="2267"/>
                </a:cubicBezTo>
                <a:cubicBezTo>
                  <a:pt x="1263" y="2301"/>
                  <a:pt x="679" y="2339"/>
                  <a:pt x="433" y="2354"/>
                </a:cubicBezTo>
                <a:cubicBezTo>
                  <a:pt x="-23" y="2381"/>
                  <a:pt x="-170" y="2869"/>
                  <a:pt x="241" y="2922"/>
                </a:cubicBezTo>
                <a:cubicBezTo>
                  <a:pt x="457" y="2950"/>
                  <a:pt x="979" y="3018"/>
                  <a:pt x="1429" y="3077"/>
                </a:cubicBezTo>
                <a:cubicBezTo>
                  <a:pt x="1447" y="3792"/>
                  <a:pt x="2245" y="4513"/>
                  <a:pt x="3787" y="5096"/>
                </a:cubicBezTo>
                <a:cubicBezTo>
                  <a:pt x="6520" y="6130"/>
                  <a:pt x="7537" y="7410"/>
                  <a:pt x="7537" y="8611"/>
                </a:cubicBezTo>
                <a:cubicBezTo>
                  <a:pt x="7537" y="9390"/>
                  <a:pt x="5738" y="18573"/>
                  <a:pt x="5738" y="19703"/>
                </a:cubicBezTo>
                <a:cubicBezTo>
                  <a:pt x="5738" y="21590"/>
                  <a:pt x="15503" y="21512"/>
                  <a:pt x="15503" y="19703"/>
                </a:cubicBezTo>
                <a:cubicBezTo>
                  <a:pt x="15503" y="18645"/>
                  <a:pt x="14559" y="11348"/>
                  <a:pt x="14559" y="8655"/>
                </a:cubicBezTo>
                <a:cubicBezTo>
                  <a:pt x="14559" y="6354"/>
                  <a:pt x="19684" y="4736"/>
                  <a:pt x="21238" y="4314"/>
                </a:cubicBezTo>
                <a:cubicBezTo>
                  <a:pt x="21430" y="4262"/>
                  <a:pt x="21367" y="4172"/>
                  <a:pt x="21122" y="4143"/>
                </a:cubicBezTo>
                <a:lnTo>
                  <a:pt x="8981" y="2738"/>
                </a:lnTo>
                <a:lnTo>
                  <a:pt x="7956" y="2069"/>
                </a:lnTo>
                <a:cubicBezTo>
                  <a:pt x="7956" y="2069"/>
                  <a:pt x="9739" y="792"/>
                  <a:pt x="10809" y="114"/>
                </a:cubicBezTo>
                <a:cubicBezTo>
                  <a:pt x="10903" y="55"/>
                  <a:pt x="10723" y="-10"/>
                  <a:pt x="10495" y="1"/>
                </a:cubicBezTo>
                <a:close/>
                <a:moveTo>
                  <a:pt x="15555" y="549"/>
                </a:moveTo>
                <a:cubicBezTo>
                  <a:pt x="15455" y="559"/>
                  <a:pt x="15369" y="582"/>
                  <a:pt x="15322" y="611"/>
                </a:cubicBezTo>
                <a:cubicBezTo>
                  <a:pt x="14260" y="1278"/>
                  <a:pt x="12673" y="2415"/>
                  <a:pt x="12673" y="2415"/>
                </a:cubicBezTo>
                <a:lnTo>
                  <a:pt x="13511" y="3001"/>
                </a:lnTo>
                <a:lnTo>
                  <a:pt x="17977" y="3519"/>
                </a:lnTo>
                <a:cubicBezTo>
                  <a:pt x="18982" y="1431"/>
                  <a:pt x="16932" y="699"/>
                  <a:pt x="15869" y="554"/>
                </a:cubicBezTo>
                <a:cubicBezTo>
                  <a:pt x="15765" y="540"/>
                  <a:pt x="15655" y="539"/>
                  <a:pt x="15555" y="549"/>
                </a:cubicBezTo>
                <a:close/>
                <a:moveTo>
                  <a:pt x="8899" y="4831"/>
                </a:moveTo>
                <a:cubicBezTo>
                  <a:pt x="8932" y="4832"/>
                  <a:pt x="8962" y="4838"/>
                  <a:pt x="8969" y="4849"/>
                </a:cubicBezTo>
                <a:lnTo>
                  <a:pt x="9190" y="5208"/>
                </a:lnTo>
                <a:cubicBezTo>
                  <a:pt x="9224" y="5263"/>
                  <a:pt x="9450" y="5291"/>
                  <a:pt x="9610" y="5257"/>
                </a:cubicBezTo>
                <a:lnTo>
                  <a:pt x="10553" y="5058"/>
                </a:lnTo>
                <a:cubicBezTo>
                  <a:pt x="10713" y="5025"/>
                  <a:pt x="10944" y="5050"/>
                  <a:pt x="10978" y="5106"/>
                </a:cubicBezTo>
                <a:lnTo>
                  <a:pt x="11176" y="5433"/>
                </a:lnTo>
                <a:cubicBezTo>
                  <a:pt x="11210" y="5489"/>
                  <a:pt x="11442" y="5514"/>
                  <a:pt x="11601" y="5481"/>
                </a:cubicBezTo>
                <a:lnTo>
                  <a:pt x="12544" y="5283"/>
                </a:lnTo>
                <a:cubicBezTo>
                  <a:pt x="12704" y="5250"/>
                  <a:pt x="12930" y="5276"/>
                  <a:pt x="12964" y="5331"/>
                </a:cubicBezTo>
                <a:lnTo>
                  <a:pt x="13168" y="5659"/>
                </a:lnTo>
                <a:cubicBezTo>
                  <a:pt x="13201" y="5714"/>
                  <a:pt x="13427" y="5740"/>
                  <a:pt x="13587" y="5706"/>
                </a:cubicBezTo>
                <a:lnTo>
                  <a:pt x="14623" y="5489"/>
                </a:lnTo>
                <a:cubicBezTo>
                  <a:pt x="14688" y="5476"/>
                  <a:pt x="14776" y="5494"/>
                  <a:pt x="14746" y="5516"/>
                </a:cubicBezTo>
                <a:lnTo>
                  <a:pt x="14134" y="5948"/>
                </a:lnTo>
                <a:cubicBezTo>
                  <a:pt x="14053" y="6006"/>
                  <a:pt x="13820" y="6034"/>
                  <a:pt x="13616" y="6011"/>
                </a:cubicBezTo>
                <a:lnTo>
                  <a:pt x="8422" y="5423"/>
                </a:lnTo>
                <a:cubicBezTo>
                  <a:pt x="8218" y="5400"/>
                  <a:pt x="8119" y="5335"/>
                  <a:pt x="8201" y="5277"/>
                </a:cubicBezTo>
                <a:lnTo>
                  <a:pt x="8818" y="4844"/>
                </a:lnTo>
                <a:cubicBezTo>
                  <a:pt x="8833" y="4833"/>
                  <a:pt x="8866" y="4830"/>
                  <a:pt x="8899" y="4831"/>
                </a:cubicBezTo>
                <a:close/>
                <a:moveTo>
                  <a:pt x="10576" y="18867"/>
                </a:moveTo>
                <a:cubicBezTo>
                  <a:pt x="12209" y="18867"/>
                  <a:pt x="13529" y="19241"/>
                  <a:pt x="13529" y="19703"/>
                </a:cubicBezTo>
                <a:cubicBezTo>
                  <a:pt x="13529" y="20164"/>
                  <a:pt x="12209" y="20539"/>
                  <a:pt x="10576" y="20539"/>
                </a:cubicBezTo>
                <a:cubicBezTo>
                  <a:pt x="8944" y="20539"/>
                  <a:pt x="7618" y="20164"/>
                  <a:pt x="7618" y="19703"/>
                </a:cubicBezTo>
                <a:cubicBezTo>
                  <a:pt x="7618" y="19241"/>
                  <a:pt x="8944" y="18867"/>
                  <a:pt x="10576" y="188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Säge"/>
          <p:cNvSpPr/>
          <p:nvPr/>
        </p:nvSpPr>
        <p:spPr>
          <a:xfrm rot="20926223">
            <a:off x="3722700" y="5776789"/>
            <a:ext cx="1013013" cy="318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fill="norm" stroke="1" extrusionOk="0">
                <a:moveTo>
                  <a:pt x="1812" y="1"/>
                </a:moveTo>
                <a:cubicBezTo>
                  <a:pt x="1339" y="21"/>
                  <a:pt x="783" y="215"/>
                  <a:pt x="286" y="791"/>
                </a:cubicBezTo>
                <a:cubicBezTo>
                  <a:pt x="199" y="1615"/>
                  <a:pt x="123" y="3110"/>
                  <a:pt x="123" y="3110"/>
                </a:cubicBezTo>
                <a:cubicBezTo>
                  <a:pt x="1178" y="3574"/>
                  <a:pt x="1286" y="5912"/>
                  <a:pt x="967" y="7734"/>
                </a:cubicBezTo>
                <a:cubicBezTo>
                  <a:pt x="642" y="9538"/>
                  <a:pt x="524" y="13522"/>
                  <a:pt x="713" y="15584"/>
                </a:cubicBezTo>
                <a:cubicBezTo>
                  <a:pt x="962" y="18265"/>
                  <a:pt x="0" y="19107"/>
                  <a:pt x="0" y="19107"/>
                </a:cubicBezTo>
                <a:lnTo>
                  <a:pt x="194" y="21104"/>
                </a:lnTo>
                <a:cubicBezTo>
                  <a:pt x="194" y="21104"/>
                  <a:pt x="1839" y="20432"/>
                  <a:pt x="3110" y="20019"/>
                </a:cubicBezTo>
                <a:cubicBezTo>
                  <a:pt x="3759" y="19813"/>
                  <a:pt x="4127" y="18919"/>
                  <a:pt x="4516" y="17458"/>
                </a:cubicBezTo>
                <a:lnTo>
                  <a:pt x="5040" y="21582"/>
                </a:lnTo>
                <a:lnTo>
                  <a:pt x="5359" y="19708"/>
                </a:lnTo>
                <a:lnTo>
                  <a:pt x="5468" y="21276"/>
                </a:lnTo>
                <a:lnTo>
                  <a:pt x="5787" y="19402"/>
                </a:lnTo>
                <a:lnTo>
                  <a:pt x="5895" y="20964"/>
                </a:lnTo>
                <a:lnTo>
                  <a:pt x="6213" y="19090"/>
                </a:lnTo>
                <a:lnTo>
                  <a:pt x="6321" y="20653"/>
                </a:lnTo>
                <a:lnTo>
                  <a:pt x="6641" y="18784"/>
                </a:lnTo>
                <a:lnTo>
                  <a:pt x="6749" y="20347"/>
                </a:lnTo>
                <a:lnTo>
                  <a:pt x="7068" y="18473"/>
                </a:lnTo>
                <a:lnTo>
                  <a:pt x="7176" y="20036"/>
                </a:lnTo>
                <a:lnTo>
                  <a:pt x="7496" y="18162"/>
                </a:lnTo>
                <a:lnTo>
                  <a:pt x="7604" y="19729"/>
                </a:lnTo>
                <a:lnTo>
                  <a:pt x="7923" y="17855"/>
                </a:lnTo>
                <a:lnTo>
                  <a:pt x="8032" y="19418"/>
                </a:lnTo>
                <a:lnTo>
                  <a:pt x="8349" y="17544"/>
                </a:lnTo>
                <a:lnTo>
                  <a:pt x="8457" y="19107"/>
                </a:lnTo>
                <a:lnTo>
                  <a:pt x="8777" y="17238"/>
                </a:lnTo>
                <a:lnTo>
                  <a:pt x="8885" y="18801"/>
                </a:lnTo>
                <a:lnTo>
                  <a:pt x="9205" y="16927"/>
                </a:lnTo>
                <a:lnTo>
                  <a:pt x="9313" y="18489"/>
                </a:lnTo>
                <a:lnTo>
                  <a:pt x="9632" y="16615"/>
                </a:lnTo>
                <a:lnTo>
                  <a:pt x="9740" y="18183"/>
                </a:lnTo>
                <a:lnTo>
                  <a:pt x="10060" y="16309"/>
                </a:lnTo>
                <a:lnTo>
                  <a:pt x="10168" y="17872"/>
                </a:lnTo>
                <a:lnTo>
                  <a:pt x="10486" y="15998"/>
                </a:lnTo>
                <a:lnTo>
                  <a:pt x="10594" y="17560"/>
                </a:lnTo>
                <a:lnTo>
                  <a:pt x="10913" y="15691"/>
                </a:lnTo>
                <a:lnTo>
                  <a:pt x="11021" y="17254"/>
                </a:lnTo>
                <a:lnTo>
                  <a:pt x="11341" y="15380"/>
                </a:lnTo>
                <a:lnTo>
                  <a:pt x="11449" y="16943"/>
                </a:lnTo>
                <a:lnTo>
                  <a:pt x="11768" y="15069"/>
                </a:lnTo>
                <a:lnTo>
                  <a:pt x="11877" y="16637"/>
                </a:lnTo>
                <a:lnTo>
                  <a:pt x="12196" y="14763"/>
                </a:lnTo>
                <a:lnTo>
                  <a:pt x="12304" y="16325"/>
                </a:lnTo>
                <a:lnTo>
                  <a:pt x="12622" y="14451"/>
                </a:lnTo>
                <a:lnTo>
                  <a:pt x="12730" y="16014"/>
                </a:lnTo>
                <a:lnTo>
                  <a:pt x="13050" y="14145"/>
                </a:lnTo>
                <a:lnTo>
                  <a:pt x="13158" y="15708"/>
                </a:lnTo>
                <a:lnTo>
                  <a:pt x="13477" y="13834"/>
                </a:lnTo>
                <a:lnTo>
                  <a:pt x="13585" y="15396"/>
                </a:lnTo>
                <a:lnTo>
                  <a:pt x="13905" y="13522"/>
                </a:lnTo>
                <a:lnTo>
                  <a:pt x="14013" y="15090"/>
                </a:lnTo>
                <a:lnTo>
                  <a:pt x="14332" y="13216"/>
                </a:lnTo>
                <a:lnTo>
                  <a:pt x="14441" y="14779"/>
                </a:lnTo>
                <a:lnTo>
                  <a:pt x="14758" y="12905"/>
                </a:lnTo>
                <a:lnTo>
                  <a:pt x="14866" y="14467"/>
                </a:lnTo>
                <a:lnTo>
                  <a:pt x="15186" y="12599"/>
                </a:lnTo>
                <a:lnTo>
                  <a:pt x="15294" y="14161"/>
                </a:lnTo>
                <a:lnTo>
                  <a:pt x="15614" y="12287"/>
                </a:lnTo>
                <a:lnTo>
                  <a:pt x="15722" y="13850"/>
                </a:lnTo>
                <a:lnTo>
                  <a:pt x="16041" y="11976"/>
                </a:lnTo>
                <a:lnTo>
                  <a:pt x="16149" y="13544"/>
                </a:lnTo>
                <a:lnTo>
                  <a:pt x="16469" y="11670"/>
                </a:lnTo>
                <a:lnTo>
                  <a:pt x="16577" y="13232"/>
                </a:lnTo>
                <a:lnTo>
                  <a:pt x="16895" y="11358"/>
                </a:lnTo>
                <a:lnTo>
                  <a:pt x="17003" y="12921"/>
                </a:lnTo>
                <a:lnTo>
                  <a:pt x="17322" y="11052"/>
                </a:lnTo>
                <a:lnTo>
                  <a:pt x="17430" y="12615"/>
                </a:lnTo>
                <a:lnTo>
                  <a:pt x="17750" y="10741"/>
                </a:lnTo>
                <a:lnTo>
                  <a:pt x="17858" y="12303"/>
                </a:lnTo>
                <a:lnTo>
                  <a:pt x="18177" y="10429"/>
                </a:lnTo>
                <a:lnTo>
                  <a:pt x="18286" y="11997"/>
                </a:lnTo>
                <a:lnTo>
                  <a:pt x="18605" y="10123"/>
                </a:lnTo>
                <a:lnTo>
                  <a:pt x="18713" y="11686"/>
                </a:lnTo>
                <a:lnTo>
                  <a:pt x="19031" y="9812"/>
                </a:lnTo>
                <a:lnTo>
                  <a:pt x="19139" y="11374"/>
                </a:lnTo>
                <a:lnTo>
                  <a:pt x="19459" y="9506"/>
                </a:lnTo>
                <a:lnTo>
                  <a:pt x="19567" y="11068"/>
                </a:lnTo>
                <a:lnTo>
                  <a:pt x="19886" y="9194"/>
                </a:lnTo>
                <a:lnTo>
                  <a:pt x="19994" y="10757"/>
                </a:lnTo>
                <a:lnTo>
                  <a:pt x="20314" y="8883"/>
                </a:lnTo>
                <a:lnTo>
                  <a:pt x="20422" y="10451"/>
                </a:lnTo>
                <a:lnTo>
                  <a:pt x="20741" y="8577"/>
                </a:lnTo>
                <a:lnTo>
                  <a:pt x="20850" y="10139"/>
                </a:lnTo>
                <a:lnTo>
                  <a:pt x="21167" y="8265"/>
                </a:lnTo>
                <a:lnTo>
                  <a:pt x="21275" y="9828"/>
                </a:lnTo>
                <a:lnTo>
                  <a:pt x="21563" y="8421"/>
                </a:lnTo>
                <a:lnTo>
                  <a:pt x="21600" y="7701"/>
                </a:lnTo>
                <a:lnTo>
                  <a:pt x="21568" y="5983"/>
                </a:lnTo>
                <a:cubicBezTo>
                  <a:pt x="21552" y="5090"/>
                  <a:pt x="21330" y="4381"/>
                  <a:pt x="21049" y="4329"/>
                </a:cubicBezTo>
                <a:lnTo>
                  <a:pt x="7830" y="1806"/>
                </a:lnTo>
                <a:cubicBezTo>
                  <a:pt x="7830" y="1806"/>
                  <a:pt x="7858" y="947"/>
                  <a:pt x="7582" y="844"/>
                </a:cubicBezTo>
                <a:cubicBezTo>
                  <a:pt x="7171" y="690"/>
                  <a:pt x="5434" y="327"/>
                  <a:pt x="5185" y="275"/>
                </a:cubicBezTo>
                <a:cubicBezTo>
                  <a:pt x="4937" y="224"/>
                  <a:pt x="4613" y="1702"/>
                  <a:pt x="4273" y="1634"/>
                </a:cubicBezTo>
                <a:cubicBezTo>
                  <a:pt x="3932" y="1582"/>
                  <a:pt x="3326" y="620"/>
                  <a:pt x="2845" y="259"/>
                </a:cubicBezTo>
                <a:cubicBezTo>
                  <a:pt x="2677" y="139"/>
                  <a:pt x="2285" y="-18"/>
                  <a:pt x="1812" y="1"/>
                </a:cubicBezTo>
                <a:close/>
                <a:moveTo>
                  <a:pt x="6673" y="3320"/>
                </a:moveTo>
                <a:cubicBezTo>
                  <a:pt x="6830" y="3320"/>
                  <a:pt x="6955" y="3713"/>
                  <a:pt x="6955" y="4211"/>
                </a:cubicBezTo>
                <a:cubicBezTo>
                  <a:pt x="6955" y="4709"/>
                  <a:pt x="6824" y="5103"/>
                  <a:pt x="6673" y="5103"/>
                </a:cubicBezTo>
                <a:cubicBezTo>
                  <a:pt x="6516" y="5103"/>
                  <a:pt x="6392" y="4709"/>
                  <a:pt x="6392" y="4211"/>
                </a:cubicBezTo>
                <a:cubicBezTo>
                  <a:pt x="6392" y="3713"/>
                  <a:pt x="6516" y="3320"/>
                  <a:pt x="6673" y="3320"/>
                </a:cubicBezTo>
                <a:close/>
                <a:moveTo>
                  <a:pt x="3455" y="4297"/>
                </a:moveTo>
                <a:cubicBezTo>
                  <a:pt x="4985" y="4400"/>
                  <a:pt x="3433" y="18165"/>
                  <a:pt x="2346" y="16824"/>
                </a:cubicBezTo>
                <a:cubicBezTo>
                  <a:pt x="1573" y="15862"/>
                  <a:pt x="2244" y="14162"/>
                  <a:pt x="2466" y="11052"/>
                </a:cubicBezTo>
                <a:cubicBezTo>
                  <a:pt x="2698" y="7736"/>
                  <a:pt x="2070" y="4211"/>
                  <a:pt x="3455" y="4297"/>
                </a:cubicBezTo>
                <a:close/>
                <a:moveTo>
                  <a:pt x="5716" y="7116"/>
                </a:moveTo>
                <a:cubicBezTo>
                  <a:pt x="5873" y="7116"/>
                  <a:pt x="5997" y="7509"/>
                  <a:pt x="5997" y="8007"/>
                </a:cubicBezTo>
                <a:cubicBezTo>
                  <a:pt x="5997" y="8506"/>
                  <a:pt x="5873" y="8904"/>
                  <a:pt x="5716" y="8904"/>
                </a:cubicBezTo>
                <a:cubicBezTo>
                  <a:pt x="5559" y="8904"/>
                  <a:pt x="5435" y="8506"/>
                  <a:pt x="5435" y="8007"/>
                </a:cubicBezTo>
                <a:cubicBezTo>
                  <a:pt x="5435" y="7509"/>
                  <a:pt x="5559" y="7116"/>
                  <a:pt x="5716" y="7116"/>
                </a:cubicBezTo>
                <a:close/>
                <a:moveTo>
                  <a:pt x="5435" y="12217"/>
                </a:moveTo>
                <a:cubicBezTo>
                  <a:pt x="5592" y="12217"/>
                  <a:pt x="5716" y="12616"/>
                  <a:pt x="5716" y="13114"/>
                </a:cubicBezTo>
                <a:cubicBezTo>
                  <a:pt x="5716" y="13612"/>
                  <a:pt x="5587" y="14005"/>
                  <a:pt x="5435" y="14005"/>
                </a:cubicBezTo>
                <a:cubicBezTo>
                  <a:pt x="5279" y="14005"/>
                  <a:pt x="5153" y="13612"/>
                  <a:pt x="5153" y="13114"/>
                </a:cubicBezTo>
                <a:cubicBezTo>
                  <a:pt x="5153" y="12616"/>
                  <a:pt x="5279" y="12217"/>
                  <a:pt x="5435" y="1221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8" name="Palette"/>
          <p:cNvSpPr/>
          <p:nvPr/>
        </p:nvSpPr>
        <p:spPr>
          <a:xfrm>
            <a:off x="629963" y="6413205"/>
            <a:ext cx="1144788" cy="769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6" h="21600" fill="norm" stroke="1" extrusionOk="0">
                <a:moveTo>
                  <a:pt x="10355" y="0"/>
                </a:moveTo>
                <a:cubicBezTo>
                  <a:pt x="4075" y="0"/>
                  <a:pt x="0" y="5708"/>
                  <a:pt x="0" y="10604"/>
                </a:cubicBezTo>
                <a:cubicBezTo>
                  <a:pt x="0" y="16475"/>
                  <a:pt x="4437" y="21600"/>
                  <a:pt x="10535" y="21600"/>
                </a:cubicBezTo>
                <a:cubicBezTo>
                  <a:pt x="16633" y="21600"/>
                  <a:pt x="18927" y="17540"/>
                  <a:pt x="18927" y="16103"/>
                </a:cubicBezTo>
                <a:cubicBezTo>
                  <a:pt x="18927" y="13878"/>
                  <a:pt x="15918" y="13910"/>
                  <a:pt x="16271" y="11835"/>
                </a:cubicBezTo>
                <a:cubicBezTo>
                  <a:pt x="16603" y="9885"/>
                  <a:pt x="18596" y="10604"/>
                  <a:pt x="19290" y="10604"/>
                </a:cubicBezTo>
                <a:cubicBezTo>
                  <a:pt x="19984" y="10604"/>
                  <a:pt x="21600" y="9886"/>
                  <a:pt x="20574" y="7008"/>
                </a:cubicBezTo>
                <a:cubicBezTo>
                  <a:pt x="19547" y="4131"/>
                  <a:pt x="16636" y="0"/>
                  <a:pt x="10355" y="0"/>
                </a:cubicBezTo>
                <a:close/>
                <a:moveTo>
                  <a:pt x="13482" y="12485"/>
                </a:moveTo>
                <a:cubicBezTo>
                  <a:pt x="14165" y="12485"/>
                  <a:pt x="14720" y="13337"/>
                  <a:pt x="14720" y="14388"/>
                </a:cubicBezTo>
                <a:cubicBezTo>
                  <a:pt x="14720" y="15439"/>
                  <a:pt x="14165" y="16289"/>
                  <a:pt x="13482" y="16289"/>
                </a:cubicBezTo>
                <a:cubicBezTo>
                  <a:pt x="12798" y="16289"/>
                  <a:pt x="12244" y="15439"/>
                  <a:pt x="12244" y="14388"/>
                </a:cubicBezTo>
                <a:cubicBezTo>
                  <a:pt x="12244" y="13337"/>
                  <a:pt x="12798" y="12485"/>
                  <a:pt x="13482" y="12485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9" name="Filmstreifen"/>
          <p:cNvSpPr/>
          <p:nvPr/>
        </p:nvSpPr>
        <p:spPr>
          <a:xfrm>
            <a:off x="7623804" y="2990545"/>
            <a:ext cx="711291" cy="597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57" y="0"/>
                </a:moveTo>
                <a:cubicBezTo>
                  <a:pt x="249" y="0"/>
                  <a:pt x="0" y="296"/>
                  <a:pt x="0" y="663"/>
                </a:cubicBezTo>
                <a:lnTo>
                  <a:pt x="0" y="20939"/>
                </a:lnTo>
                <a:cubicBezTo>
                  <a:pt x="0" y="21306"/>
                  <a:pt x="249" y="21600"/>
                  <a:pt x="557" y="21600"/>
                </a:cubicBezTo>
                <a:lnTo>
                  <a:pt x="21045" y="21600"/>
                </a:lnTo>
                <a:cubicBezTo>
                  <a:pt x="21353" y="21600"/>
                  <a:pt x="21600" y="21306"/>
                  <a:pt x="21600" y="20939"/>
                </a:cubicBezTo>
                <a:lnTo>
                  <a:pt x="21600" y="657"/>
                </a:lnTo>
                <a:cubicBezTo>
                  <a:pt x="21600" y="297"/>
                  <a:pt x="21353" y="0"/>
                  <a:pt x="21045" y="0"/>
                </a:cubicBezTo>
                <a:lnTo>
                  <a:pt x="557" y="0"/>
                </a:lnTo>
                <a:close/>
                <a:moveTo>
                  <a:pt x="1733" y="1317"/>
                </a:moveTo>
                <a:lnTo>
                  <a:pt x="3352" y="1317"/>
                </a:lnTo>
                <a:lnTo>
                  <a:pt x="3352" y="3246"/>
                </a:lnTo>
                <a:lnTo>
                  <a:pt x="1733" y="3246"/>
                </a:lnTo>
                <a:lnTo>
                  <a:pt x="1733" y="1317"/>
                </a:lnTo>
                <a:close/>
                <a:moveTo>
                  <a:pt x="5863" y="1317"/>
                </a:moveTo>
                <a:lnTo>
                  <a:pt x="7482" y="1317"/>
                </a:lnTo>
                <a:lnTo>
                  <a:pt x="7482" y="3246"/>
                </a:lnTo>
                <a:lnTo>
                  <a:pt x="5863" y="3246"/>
                </a:lnTo>
                <a:lnTo>
                  <a:pt x="5863" y="1317"/>
                </a:lnTo>
                <a:close/>
                <a:moveTo>
                  <a:pt x="9993" y="1317"/>
                </a:moveTo>
                <a:lnTo>
                  <a:pt x="11612" y="1317"/>
                </a:lnTo>
                <a:lnTo>
                  <a:pt x="11612" y="3246"/>
                </a:lnTo>
                <a:lnTo>
                  <a:pt x="9993" y="3246"/>
                </a:lnTo>
                <a:lnTo>
                  <a:pt x="9993" y="1317"/>
                </a:lnTo>
                <a:close/>
                <a:moveTo>
                  <a:pt x="14123" y="1317"/>
                </a:moveTo>
                <a:lnTo>
                  <a:pt x="15742" y="1317"/>
                </a:lnTo>
                <a:lnTo>
                  <a:pt x="15742" y="3246"/>
                </a:lnTo>
                <a:lnTo>
                  <a:pt x="14123" y="3246"/>
                </a:lnTo>
                <a:lnTo>
                  <a:pt x="14123" y="1317"/>
                </a:lnTo>
                <a:close/>
                <a:moveTo>
                  <a:pt x="18253" y="1317"/>
                </a:moveTo>
                <a:lnTo>
                  <a:pt x="19872" y="1317"/>
                </a:lnTo>
                <a:lnTo>
                  <a:pt x="19872" y="3246"/>
                </a:lnTo>
                <a:lnTo>
                  <a:pt x="18253" y="3246"/>
                </a:lnTo>
                <a:lnTo>
                  <a:pt x="18253" y="1317"/>
                </a:lnTo>
                <a:close/>
                <a:moveTo>
                  <a:pt x="1733" y="4563"/>
                </a:moveTo>
                <a:lnTo>
                  <a:pt x="19872" y="4563"/>
                </a:lnTo>
                <a:lnTo>
                  <a:pt x="19872" y="17031"/>
                </a:lnTo>
                <a:lnTo>
                  <a:pt x="1733" y="17031"/>
                </a:lnTo>
                <a:lnTo>
                  <a:pt x="1733" y="4563"/>
                </a:lnTo>
                <a:close/>
                <a:moveTo>
                  <a:pt x="1733" y="18348"/>
                </a:moveTo>
                <a:lnTo>
                  <a:pt x="3352" y="18348"/>
                </a:lnTo>
                <a:lnTo>
                  <a:pt x="3352" y="20276"/>
                </a:lnTo>
                <a:lnTo>
                  <a:pt x="1733" y="20276"/>
                </a:lnTo>
                <a:lnTo>
                  <a:pt x="1733" y="18348"/>
                </a:lnTo>
                <a:close/>
                <a:moveTo>
                  <a:pt x="5863" y="18348"/>
                </a:moveTo>
                <a:lnTo>
                  <a:pt x="7482" y="18348"/>
                </a:lnTo>
                <a:lnTo>
                  <a:pt x="7482" y="20276"/>
                </a:lnTo>
                <a:lnTo>
                  <a:pt x="5863" y="20276"/>
                </a:lnTo>
                <a:lnTo>
                  <a:pt x="5863" y="18348"/>
                </a:lnTo>
                <a:close/>
                <a:moveTo>
                  <a:pt x="9993" y="18348"/>
                </a:moveTo>
                <a:lnTo>
                  <a:pt x="11612" y="18348"/>
                </a:lnTo>
                <a:lnTo>
                  <a:pt x="11612" y="20276"/>
                </a:lnTo>
                <a:lnTo>
                  <a:pt x="9993" y="20276"/>
                </a:lnTo>
                <a:lnTo>
                  <a:pt x="9993" y="18348"/>
                </a:lnTo>
                <a:close/>
                <a:moveTo>
                  <a:pt x="14123" y="18348"/>
                </a:moveTo>
                <a:lnTo>
                  <a:pt x="15742" y="18348"/>
                </a:lnTo>
                <a:lnTo>
                  <a:pt x="15742" y="20276"/>
                </a:lnTo>
                <a:lnTo>
                  <a:pt x="14123" y="20276"/>
                </a:lnTo>
                <a:lnTo>
                  <a:pt x="14123" y="18348"/>
                </a:lnTo>
                <a:close/>
                <a:moveTo>
                  <a:pt x="18253" y="18348"/>
                </a:moveTo>
                <a:lnTo>
                  <a:pt x="19872" y="18348"/>
                </a:lnTo>
                <a:lnTo>
                  <a:pt x="19872" y="20276"/>
                </a:lnTo>
                <a:lnTo>
                  <a:pt x="18253" y="20276"/>
                </a:lnTo>
                <a:lnTo>
                  <a:pt x="18253" y="18348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0" name="@"/>
          <p:cNvSpPr txBox="1"/>
          <p:nvPr/>
        </p:nvSpPr>
        <p:spPr>
          <a:xfrm>
            <a:off x="11787081" y="3446001"/>
            <a:ext cx="574041" cy="78389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@</a:t>
            </a:r>
          </a:p>
        </p:txBody>
      </p:sp>
      <p:sp>
        <p:nvSpPr>
          <p:cNvPr id="161" name="Computer"/>
          <p:cNvSpPr/>
          <p:nvPr/>
        </p:nvSpPr>
        <p:spPr>
          <a:xfrm>
            <a:off x="10059552" y="6237117"/>
            <a:ext cx="1389802" cy="1121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6D5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ußerdem werden wir Ausflüge machen!"/>
          <p:cNvSpPr txBox="1"/>
          <p:nvPr>
            <p:ph type="subTitle" sz="quarter" idx="1"/>
          </p:nvPr>
        </p:nvSpPr>
        <p:spPr>
          <a:xfrm>
            <a:off x="4795909" y="1639953"/>
            <a:ext cx="7991542" cy="2176861"/>
          </a:xfrm>
          <a:prstGeom prst="rect">
            <a:avLst/>
          </a:prstGeom>
        </p:spPr>
        <p:txBody>
          <a:bodyPr/>
          <a:lstStyle/>
          <a:p>
            <a:pPr/>
            <a:r>
              <a:t>Außerdem werden wir Ausflüge machen!</a:t>
            </a:r>
          </a:p>
        </p:txBody>
      </p:sp>
      <p:grpSp>
        <p:nvGrpSpPr>
          <p:cNvPr id="166" name="autobus-scolaire-dessine-avec-des-enfants_23-2147823003.jpg"/>
          <p:cNvGrpSpPr/>
          <p:nvPr/>
        </p:nvGrpSpPr>
        <p:grpSpPr>
          <a:xfrm>
            <a:off x="351366" y="611716"/>
            <a:ext cx="4546601" cy="4622801"/>
            <a:chOff x="0" y="0"/>
            <a:chExt cx="4546600" cy="4622800"/>
          </a:xfrm>
        </p:grpSpPr>
        <p:pic>
          <p:nvPicPr>
            <p:cNvPr id="165" name="autobus-scolaire-dessine-avec-des-enfants_23-2147823003.jpg" descr="autobus-scolaire-dessine-avec-des-enfants_23-2147823003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292600" cy="4292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autobus-scolaire-dessine-avec-des-enfants_23-2147823003.jpg" descr="autobus-scolaire-dessine-avec-des-enfants_23-2147823003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46600" cy="4622800"/>
            </a:xfrm>
            <a:prstGeom prst="rect">
              <a:avLst/>
            </a:prstGeom>
            <a:effectLst/>
          </p:spPr>
        </p:pic>
      </p:grpSp>
      <p:sp>
        <p:nvSpPr>
          <p:cNvPr id="167" name="MAKK –Museum für Angewandte Kunst Köln"/>
          <p:cNvSpPr/>
          <p:nvPr/>
        </p:nvSpPr>
        <p:spPr>
          <a:xfrm>
            <a:off x="5505516" y="3308582"/>
            <a:ext cx="3589404" cy="1476376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MAKK –Museum für Angewandte Kunst Köln </a:t>
            </a:r>
          </a:p>
        </p:txBody>
      </p:sp>
      <p:sp>
        <p:nvSpPr>
          <p:cNvPr id="168" name="Designbüros"/>
          <p:cNvSpPr/>
          <p:nvPr/>
        </p:nvSpPr>
        <p:spPr>
          <a:xfrm>
            <a:off x="9281583" y="4112915"/>
            <a:ext cx="3162168" cy="1270001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Designbüros</a:t>
            </a:r>
          </a:p>
        </p:txBody>
      </p:sp>
      <p:sp>
        <p:nvSpPr>
          <p:cNvPr id="169" name="Oder wir bekommen Besuch von Leuten,…"/>
          <p:cNvSpPr txBox="1"/>
          <p:nvPr/>
        </p:nvSpPr>
        <p:spPr>
          <a:xfrm>
            <a:off x="887507" y="6839178"/>
            <a:ext cx="11229786" cy="1764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3700"/>
            </a:pPr>
            <a:r>
              <a:t>Oder wir bekommen Besuch von Leuten,</a:t>
            </a:r>
          </a:p>
          <a:p>
            <a:pPr>
              <a:defRPr b="0" sz="3700"/>
            </a:pPr>
            <a:r>
              <a:t> die im Design-Bereich arbeiten und von ihrem Beruf erzählen können!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6D5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Wenn du also neugierig geworden bist und…"/>
          <p:cNvSpPr txBox="1"/>
          <p:nvPr>
            <p:ph type="subTitle" sz="quarter" idx="1"/>
          </p:nvPr>
        </p:nvSpPr>
        <p:spPr>
          <a:xfrm>
            <a:off x="1391316" y="1231900"/>
            <a:ext cx="10464801" cy="2151195"/>
          </a:xfrm>
          <a:prstGeom prst="rect">
            <a:avLst/>
          </a:prstGeom>
        </p:spPr>
        <p:txBody>
          <a:bodyPr/>
          <a:lstStyle/>
          <a:p>
            <a:pPr defTabSz="554990">
              <a:defRPr sz="4275"/>
            </a:pPr>
            <a:r>
              <a:t>Wenn du also neugierig geworden bist und </a:t>
            </a:r>
          </a:p>
          <a:p>
            <a:pPr defTabSz="554990">
              <a:defRPr sz="4275"/>
            </a:pPr>
            <a:r>
              <a:t>Lust auf viel Kreativität und Abwechslung hast, dann wähle das Fach KUNST.</a:t>
            </a:r>
          </a:p>
        </p:txBody>
      </p:sp>
      <p:pic>
        <p:nvPicPr>
          <p:cNvPr id="172" name="wink-smiley-4.png" descr="wink-smiley-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799" y="4284133"/>
            <a:ext cx="3251201" cy="325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